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998a47d0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998a47d0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998a47d0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998a47d0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998a47d0a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998a47d0a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998a47d0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998a47d0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998a47d0a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998a47d0a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998a47d0a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998a47d0a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998a47d0a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998a47d0a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998a47d0a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998a47d0a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998a47d0a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998a47d0a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998a47d0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998a47d0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998a47d0a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998a47d0a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998a47d0a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998a47d0a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998a47d0a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998a47d0a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998a47d0a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998a47d0a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998a47d0a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998a47d0a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998a47d0a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2998a47d0a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2998a47d0a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2998a47d0a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998a47d0a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998a47d0a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998a47d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998a47d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998a47d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998a47d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998a47d0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998a47d0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998a47d0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998a47d0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t="7322" b="7331"/>
          <a:stretch/>
        </p:blipFill>
        <p:spPr>
          <a:xfrm>
            <a:off x="5203150" y="1659150"/>
            <a:ext cx="3471227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Rural Reach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35223" y="3271839"/>
            <a:ext cx="3787800" cy="13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Aslah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Fazeel Anwar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Mohammed Roshan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Rohith CM</a:t>
            </a:r>
            <a:endParaRPr dirty="0"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275" y="2329375"/>
            <a:ext cx="872726" cy="18494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CDE33-1DC4-EAA9-4DDA-234541C937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Flutter 3.0.1(dart 3)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Android Studio 4.2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Visual Studio 1.79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727650" y="1274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Development</a:t>
            </a:r>
            <a:endParaRPr sz="3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201644-1DD7-EE61-E1C9-CC27C06EA6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/>
          </p:nvPr>
        </p:nvSpPr>
        <p:spPr>
          <a:xfrm>
            <a:off x="727650" y="1274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PLUGINS</a:t>
            </a:r>
            <a:endParaRPr sz="3000"/>
          </a:p>
        </p:txBody>
      </p:sp>
      <p:sp>
        <p:nvSpPr>
          <p:cNvPr id="198" name="Google Shape;198;p27"/>
          <p:cNvSpPr txBox="1"/>
          <p:nvPr/>
        </p:nvSpPr>
        <p:spPr>
          <a:xfrm>
            <a:off x="1348925" y="2078875"/>
            <a:ext cx="6417900" cy="3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cupertino_icons: ^1.0.2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cloud_firestore: ^4.8.0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firebase_auth: ^4.6.2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shared_preferences: ^2.1.2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fluttertoast: ^8.2.2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image_picker: ^0.8.7+5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firebase_core: ^2.13.1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2DA882-B862-C3F8-8EC8-1BFE4E6ED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727650" y="1274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Cond..</a:t>
            </a:r>
            <a:endParaRPr sz="3000" dirty="0"/>
          </a:p>
        </p:txBody>
      </p:sp>
      <p:sp>
        <p:nvSpPr>
          <p:cNvPr id="205" name="Google Shape;205;p28"/>
          <p:cNvSpPr txBox="1"/>
          <p:nvPr/>
        </p:nvSpPr>
        <p:spPr>
          <a:xfrm>
            <a:off x="1348925" y="2078875"/>
            <a:ext cx="6417900" cy="347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firebase_storage: ^11.2.2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flutter_staggered_grid_view: ^0.6.2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provider: ^6.0.5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path_provider: ^2.0.15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image: ^4.0.17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intl: ^0.18.1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url_launcher</a:t>
            </a:r>
            <a:r>
              <a:rPr lang="en-US" sz="1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^6.0.0</a:t>
            </a: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B7745-B29D-F3CA-7040-2EE5E0A185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B32E2-1048-20A4-68C6-61C5296DC8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>
            <a:spLocks noGrp="1"/>
          </p:cNvSpPr>
          <p:nvPr>
            <p:ph type="title"/>
          </p:nvPr>
        </p:nvSpPr>
        <p:spPr>
          <a:xfrm>
            <a:off x="724950" y="20242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400"/>
              <a:t>Front end</a:t>
            </a:r>
            <a:endParaRPr sz="240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.</a:t>
            </a:r>
            <a:endParaRPr sz="1300"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2"/>
          </p:nvPr>
        </p:nvSpPr>
        <p:spPr>
          <a:xfrm>
            <a:off x="5050650" y="925600"/>
            <a:ext cx="38895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                  </a:t>
            </a:r>
            <a:r>
              <a:rPr lang="en" sz="2800" b="1">
                <a:solidFill>
                  <a:schemeClr val="dk2"/>
                </a:solidFill>
              </a:rPr>
              <a:t> </a:t>
            </a:r>
            <a:r>
              <a:rPr lang="en" sz="2800" b="1" u="sng">
                <a:solidFill>
                  <a:schemeClr val="dk2"/>
                </a:solidFill>
              </a:rPr>
              <a:t>Flutter</a:t>
            </a:r>
            <a:endParaRPr sz="2800" b="1" u="sng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Open-Source dart based framework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Cross Platform Packaging and vast community support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Rich libraries and associated packages</a:t>
            </a:r>
            <a:endParaRPr sz="1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6DDED1-BB3F-4F66-1DE7-25FEEF684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724950" y="20242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400"/>
              <a:t>Back end</a:t>
            </a:r>
            <a:endParaRPr sz="2400"/>
          </a:p>
        </p:txBody>
      </p:sp>
      <p:sp>
        <p:nvSpPr>
          <p:cNvPr id="224" name="Google Shape;224;p31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2"/>
          </p:nvPr>
        </p:nvSpPr>
        <p:spPr>
          <a:xfrm>
            <a:off x="5050650" y="925600"/>
            <a:ext cx="38895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                  </a:t>
            </a:r>
            <a:r>
              <a:rPr lang="en" sz="2800" b="1">
                <a:solidFill>
                  <a:schemeClr val="dk2"/>
                </a:solidFill>
              </a:rPr>
              <a:t> </a:t>
            </a:r>
            <a:r>
              <a:rPr lang="en" sz="2800" b="1" u="sng">
                <a:solidFill>
                  <a:schemeClr val="dk2"/>
                </a:solidFill>
              </a:rPr>
              <a:t>Firebase</a:t>
            </a:r>
            <a:endParaRPr sz="2800" b="1" u="sng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Easy integration with flutter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Firebase Authentication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Firestore database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Storage</a:t>
            </a:r>
            <a:endParaRPr sz="1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EF065-CAB3-F28C-0992-30C8013CA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724950" y="20242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2"/>
          </p:nvPr>
        </p:nvSpPr>
        <p:spPr>
          <a:xfrm>
            <a:off x="4825500" y="-138175"/>
            <a:ext cx="38895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                  </a:t>
            </a:r>
            <a:endParaRPr sz="2800" b="1" u="sng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User Registration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User Login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Home Page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Dashboard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Cart Page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Product Details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My Orders</a:t>
            </a:r>
            <a:endParaRPr sz="1800" b="1"/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/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2"/>
          </p:nvPr>
        </p:nvSpPr>
        <p:spPr>
          <a:xfrm>
            <a:off x="4837050" y="2497550"/>
            <a:ext cx="38895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</a:rPr>
              <a:t>                  </a:t>
            </a:r>
            <a:endParaRPr sz="2800" b="1" u="sng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Seller Login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Add New Item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 b="1"/>
              <a:t>Orders</a:t>
            </a:r>
            <a:endParaRPr sz="18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371074-5399-D37A-858D-4CA7FEBD8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3"/>
          <p:cNvGrpSpPr/>
          <p:nvPr/>
        </p:nvGrpSpPr>
        <p:grpSpPr>
          <a:xfrm>
            <a:off x="5299807" y="2370100"/>
            <a:ext cx="3516348" cy="566100"/>
            <a:chOff x="5330350" y="2313675"/>
            <a:chExt cx="3132325" cy="566100"/>
          </a:xfrm>
        </p:grpSpPr>
        <p:sp>
          <p:nvSpPr>
            <p:cNvPr id="239" name="Google Shape;239;p33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name="adj" fmla="val 10171"/>
              </a:avLst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Enables new users to register themselves 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1" name="Google Shape;241;p33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w="28575" cap="flat" cmpd="sng">
              <a:solidFill>
                <a:srgbClr val="1A9988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42" name="Google Shape;242;p33"/>
          <p:cNvSpPr/>
          <p:nvPr/>
        </p:nvSpPr>
        <p:spPr>
          <a:xfrm>
            <a:off x="125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USER REGISTRATION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t="3651" b="1255"/>
          <a:stretch/>
        </p:blipFill>
        <p:spPr>
          <a:xfrm>
            <a:off x="3105825" y="212750"/>
            <a:ext cx="2193975" cy="40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8571D-C4EE-560F-7852-B815FBC7A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4"/>
          <p:cNvSpPr txBox="1">
            <a:spLocks noGrp="1"/>
          </p:cNvSpPr>
          <p:nvPr>
            <p:ph type="title" idx="4294967295"/>
          </p:nvPr>
        </p:nvSpPr>
        <p:spPr>
          <a:xfrm>
            <a:off x="0" y="4747100"/>
            <a:ext cx="37560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USER LOGIN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74" y="120600"/>
            <a:ext cx="2295575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0E8A3-1383-D075-FA20-E64E226964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SELLER LOGIN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900" y="108525"/>
            <a:ext cx="1999903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3C5BA-6F52-9E01-F0F1-3936997A2D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The solution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Implementation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Design</a:t>
            </a:r>
            <a:endParaRPr sz="16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BFA07D-8A3B-BA38-EACC-60F00468E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6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HOME PAGE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750" y="185300"/>
            <a:ext cx="1999903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5910F-3F78-99B2-5F73-7C3552692F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7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PRODUCT DETAILS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25" y="64675"/>
            <a:ext cx="2434675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295DCF-5794-5AEA-5D42-725937722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4294967295"/>
          </p:nvPr>
        </p:nvSpPr>
        <p:spPr>
          <a:xfrm>
            <a:off x="251100" y="4748150"/>
            <a:ext cx="88929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Add new item for selling                     Upload product’s image                  Add product description                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00" y="86600"/>
            <a:ext cx="1999903" cy="444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053" y="86600"/>
            <a:ext cx="1999903" cy="444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507" y="130475"/>
            <a:ext cx="1999903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097AC-0818-F0D0-0F65-F5855488FF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My orders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075" y="141400"/>
            <a:ext cx="1999903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C2991-DD15-4F37-8B98-8A1451ABD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0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CART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25" y="64650"/>
            <a:ext cx="1999903" cy="444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37A993-CEEA-DB2A-481D-7BCFDAE4C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Planning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228F8-E16B-9638-5307-68EC630284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2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307" name="Google Shape;307;p42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8" name="Google Shape;308;p42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9" name="Google Shape;309;p42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MAY_JUN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0" name="Google Shape;310;p42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11" name="Google Shape;311;p42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2" name="Google Shape;312;p42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FUTURE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3" name="Google Shape;313;p42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14" name="Google Shape;314;p42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Deploy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5" name="Google Shape;315;p42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FUTURE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6" name="Google Shape;316;p42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7" name="Google Shape;317;p42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42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APR-MAY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9" name="Google Shape;319;p42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20" name="Google Shape;320;p42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1" name="Google Shape;321;p42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APR-MAY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23" name="Google Shape;323;p42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 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finalisation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4" name="Google Shape;324;p42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MARCH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26" name="Google Shape;326;p42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Google Shape;327;p42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MARCH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8" name="Google Shape;328;p42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9" name="Google Shape;329;p42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42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32" name="Google Shape;332;p42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2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745D2-285B-55ED-30B2-BC958DDFB1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0973B-D00D-4CBA-F2BE-4839769A7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Inclusion of Household Industries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Collaborations with Local Service Providers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Farmer-to-Restaurant Direct Supply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➔"/>
            </a:pPr>
            <a:r>
              <a:rPr lang="en" sz="1800"/>
              <a:t>Integration of Sustainable Packaging</a:t>
            </a:r>
            <a:endParaRPr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67295-B4C0-2AC3-BCF9-77A62DC944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1749054" y="1726460"/>
            <a:ext cx="5560820" cy="158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	</a:t>
            </a:r>
            <a:r>
              <a:rPr lang="en" sz="4400" dirty="0">
                <a:solidFill>
                  <a:schemeClr val="lt2"/>
                </a:solidFill>
              </a:rPr>
              <a:t>THANK YOU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C0B01-29EC-467E-8D4C-066A3FE626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ED208-AE11-3254-C001-0406039D6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Farmers face challenges to find market.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Limited access to fresh and healthy organic produce to customers.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Loss of revenue for farmers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Exploitation from the middlemen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Raise in the price of produce.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Lack of publicity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 sz="3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32CE61-93B7-A42B-4949-D582BB27BA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3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Provides a platform for farmers to sell their produce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Provides a platform for customers to purchase the products.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Provide direct market access to farmers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Access to Fresh and Organic Produce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 sz="3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12698-C315-5FAC-F9E7-3B8AD9A36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1CAC4-7F0C-F0E2-FCED-CCE0D7BA1E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2"/>
          </p:nvPr>
        </p:nvSpPr>
        <p:spPr>
          <a:xfrm>
            <a:off x="5174225" y="1188250"/>
            <a:ext cx="3374400" cy="32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User Authentication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Set up Profile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Add to Cart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Add Alternate Addresses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Checkout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Search and Browse Products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Order History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9A673-59C8-BC49-BE2B-0C583B9CB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2"/>
          </p:nvPr>
        </p:nvSpPr>
        <p:spPr>
          <a:xfrm>
            <a:off x="5119375" y="1318650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Seller Login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Add Products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View Orders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Order Management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4BA5B-8144-824E-DE89-EBEFE4437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D07B3-AC31-1656-F254-833F84505E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397</Words>
  <Application>Microsoft Office PowerPoint</Application>
  <PresentationFormat>On-screen Show (16:9)</PresentationFormat>
  <Paragraphs>157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Raleway</vt:lpstr>
      <vt:lpstr>Arial</vt:lpstr>
      <vt:lpstr>Lato</vt:lpstr>
      <vt:lpstr>Streamline</vt:lpstr>
      <vt:lpstr>Rural Reach</vt:lpstr>
      <vt:lpstr>Outline</vt:lpstr>
      <vt:lpstr>The Problem</vt:lpstr>
      <vt:lpstr>PROBLEM STATEMENT</vt:lpstr>
      <vt:lpstr>REQUIREMENTS</vt:lpstr>
      <vt:lpstr>The Solution</vt:lpstr>
      <vt:lpstr>Buyer Functionalities</vt:lpstr>
      <vt:lpstr>Seller Functionalities </vt:lpstr>
      <vt:lpstr>IMPLEMENTATION</vt:lpstr>
      <vt:lpstr>Front End Development</vt:lpstr>
      <vt:lpstr>PLUGINS</vt:lpstr>
      <vt:lpstr>Cond..</vt:lpstr>
      <vt:lpstr>DESIGN</vt:lpstr>
      <vt:lpstr>Technology Used  -Front end</vt:lpstr>
      <vt:lpstr>Technology Used  -Back end</vt:lpstr>
      <vt:lpstr>User Interface  </vt:lpstr>
      <vt:lpstr>PowerPoint Presentation</vt:lpstr>
      <vt:lpstr>USER LOGIN</vt:lpstr>
      <vt:lpstr>SELLER LOGIN</vt:lpstr>
      <vt:lpstr>HOME PAGE</vt:lpstr>
      <vt:lpstr>PRODUCT DETAILS</vt:lpstr>
      <vt:lpstr>Add new item for selling                     Upload product’s image                  Add product description                 </vt:lpstr>
      <vt:lpstr>My orders </vt:lpstr>
      <vt:lpstr>CART </vt:lpstr>
      <vt:lpstr>Project Planning</vt:lpstr>
      <vt:lpstr>Timeline</vt:lpstr>
      <vt:lpstr>Next Steps</vt:lpstr>
      <vt:lpstr>What next?</vt:lpstr>
      <vt:lpstr>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Rural Reach</dc:title>
  <cp:lastModifiedBy>Aslah .</cp:lastModifiedBy>
  <cp:revision>6</cp:revision>
  <dcterms:modified xsi:type="dcterms:W3CDTF">2023-06-22T03:47:38Z</dcterms:modified>
</cp:coreProperties>
</file>